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148" y="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380A-5E9F-4E67-9489-E940E048638D}" type="datetimeFigureOut">
              <a:rPr lang="it-IT" smtClean="0"/>
              <a:t>09/10/2024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13F7-E207-4082-9E42-07167B732C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5634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380A-5E9F-4E67-9489-E940E048638D}" type="datetimeFigureOut">
              <a:rPr lang="it-IT" smtClean="0"/>
              <a:t>09/10/2024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13F7-E207-4082-9E42-07167B732C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8850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380A-5E9F-4E67-9489-E940E048638D}" type="datetimeFigureOut">
              <a:rPr lang="it-IT" smtClean="0"/>
              <a:t>09/10/2024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13F7-E207-4082-9E42-07167B732C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66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380A-5E9F-4E67-9489-E940E048638D}" type="datetimeFigureOut">
              <a:rPr lang="it-IT" smtClean="0"/>
              <a:t>09/10/2024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13F7-E207-4082-9E42-07167B732C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4967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380A-5E9F-4E67-9489-E940E048638D}" type="datetimeFigureOut">
              <a:rPr lang="it-IT" smtClean="0"/>
              <a:t>09/10/2024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13F7-E207-4082-9E42-07167B732C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718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380A-5E9F-4E67-9489-E940E048638D}" type="datetimeFigureOut">
              <a:rPr lang="it-IT" smtClean="0"/>
              <a:t>09/10/2024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13F7-E207-4082-9E42-07167B732C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702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380A-5E9F-4E67-9489-E940E048638D}" type="datetimeFigureOut">
              <a:rPr lang="it-IT" smtClean="0"/>
              <a:t>09/10/2024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13F7-E207-4082-9E42-07167B732C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835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380A-5E9F-4E67-9489-E940E048638D}" type="datetimeFigureOut">
              <a:rPr lang="it-IT" smtClean="0"/>
              <a:t>09/10/2024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13F7-E207-4082-9E42-07167B732C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080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380A-5E9F-4E67-9489-E940E048638D}" type="datetimeFigureOut">
              <a:rPr lang="it-IT" smtClean="0"/>
              <a:t>09/10/2024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13F7-E207-4082-9E42-07167B732C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6431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380A-5E9F-4E67-9489-E940E048638D}" type="datetimeFigureOut">
              <a:rPr lang="it-IT" smtClean="0"/>
              <a:t>09/10/2024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13F7-E207-4082-9E42-07167B732C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988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380A-5E9F-4E67-9489-E940E048638D}" type="datetimeFigureOut">
              <a:rPr lang="it-IT" smtClean="0"/>
              <a:t>09/10/2024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13F7-E207-4082-9E42-07167B732C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03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8380A-5E9F-4E67-9489-E940E048638D}" type="datetimeFigureOut">
              <a:rPr lang="it-IT" smtClean="0"/>
              <a:t>09/10/2024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613F7-E207-4082-9E42-07167B732C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313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7999" cy="96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4255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50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73059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Presentazione su schermo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Vittorio</dc:creator>
  <cp:lastModifiedBy>Vittorio</cp:lastModifiedBy>
  <cp:revision>1</cp:revision>
  <dcterms:created xsi:type="dcterms:W3CDTF">2024-06-04T09:44:47Z</dcterms:created>
  <dcterms:modified xsi:type="dcterms:W3CDTF">2024-10-08T23:29:50Z</dcterms:modified>
</cp:coreProperties>
</file>