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148" y="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63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85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96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18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2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3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08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43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8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0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380A-5E9F-4E67-9489-E940E048638D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13F7-E207-4082-9E42-07167B732C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1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6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25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5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305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</dc:creator>
  <cp:lastModifiedBy>Vittorio</cp:lastModifiedBy>
  <cp:revision>1</cp:revision>
  <dcterms:created xsi:type="dcterms:W3CDTF">2024-06-04T09:44:47Z</dcterms:created>
  <dcterms:modified xsi:type="dcterms:W3CDTF">2024-10-08T23:29:50Z</dcterms:modified>
</cp:coreProperties>
</file>